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7"/>
  </p:handoutMasterIdLst>
  <p:sldIdLst>
    <p:sldId id="274" r:id="rId2"/>
    <p:sldId id="275" r:id="rId3"/>
    <p:sldId id="276" r:id="rId4"/>
    <p:sldId id="277" r:id="rId5"/>
    <p:sldId id="278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7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Style moyen 2 - Accentuation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54" autoAdjust="0"/>
    <p:restoredTop sz="94660"/>
  </p:normalViewPr>
  <p:slideViewPr>
    <p:cSldViewPr snapToGrid="0">
      <p:cViewPr varScale="1">
        <p:scale>
          <a:sx n="126" d="100"/>
          <a:sy n="126" d="100"/>
        </p:scale>
        <p:origin x="1038" y="1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1" d="100"/>
          <a:sy n="121" d="100"/>
        </p:scale>
        <p:origin x="4948" y="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C8E09438-BAB5-437A-A064-9A81B78EB6D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CE1EA34-4BE1-3845-0464-3A3CAF79B9C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C909A8-1D83-44C7-8002-4E1C57B75E1E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E2CB1DD0-80BB-B274-B2D4-66F82F175D2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8492041-BAE1-B193-2F81-D8C3600152F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255580-AAE3-4CD8-91BA-27B2D0F81D1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489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023574C7-E22B-9ED0-7852-99FB7D4EE940}"/>
              </a:ext>
            </a:extLst>
          </p:cNvPr>
          <p:cNvCxnSpPr>
            <a:cxnSpLocks/>
          </p:cNvCxnSpPr>
          <p:nvPr userDrawn="1"/>
        </p:nvCxnSpPr>
        <p:spPr>
          <a:xfrm flipV="1">
            <a:off x="0" y="0"/>
            <a:ext cx="0" cy="6858000"/>
          </a:xfrm>
          <a:prstGeom prst="line">
            <a:avLst/>
          </a:prstGeom>
          <a:ln w="76200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>
            <a:extLst>
              <a:ext uri="{FF2B5EF4-FFF2-40B4-BE49-F238E27FC236}">
                <a16:creationId xmlns:a16="http://schemas.microsoft.com/office/drawing/2014/main" id="{47483BDB-2C3B-FB15-463E-6B442487923B}"/>
              </a:ext>
            </a:extLst>
          </p:cNvPr>
          <p:cNvSpPr txBox="1"/>
          <p:nvPr userDrawn="1"/>
        </p:nvSpPr>
        <p:spPr>
          <a:xfrm>
            <a:off x="39233" y="346141"/>
            <a:ext cx="848199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>
                <a:sym typeface="Webdings" panose="05030102010509060703" pitchFamily="18" charset="2"/>
              </a:rPr>
              <a:t></a:t>
            </a:r>
            <a:endParaRPr lang="fr-FR" sz="2700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2A77ACC-D714-08FF-86AF-BBA5C5C0F439}"/>
              </a:ext>
            </a:extLst>
          </p:cNvPr>
          <p:cNvSpPr/>
          <p:nvPr userDrawn="1"/>
        </p:nvSpPr>
        <p:spPr>
          <a:xfrm>
            <a:off x="7934345" y="0"/>
            <a:ext cx="1210281" cy="32459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fr-FR" dirty="0"/>
              <a:t>Séance 59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2403BD2-C857-6900-EDA0-8142F6C370C4}"/>
              </a:ext>
            </a:extLst>
          </p:cNvPr>
          <p:cNvSpPr/>
          <p:nvPr userDrawn="1"/>
        </p:nvSpPr>
        <p:spPr>
          <a:xfrm>
            <a:off x="39233" y="0"/>
            <a:ext cx="7849941" cy="32459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4BCF44B2-8714-DF34-C20D-41BF77BAD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49"/>
            <a:ext cx="7886700" cy="541357"/>
          </a:xfrm>
        </p:spPr>
        <p:txBody>
          <a:bodyPr>
            <a:normAutofit/>
          </a:bodyPr>
          <a:lstStyle>
            <a:lvl1pPr>
              <a:defRPr sz="3600">
                <a:latin typeface="+mn-lt"/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D340C58D-D296-2434-EB36-3CE0555C1B8C}"/>
              </a:ext>
            </a:extLst>
          </p:cNvPr>
          <p:cNvSpPr>
            <a:spLocks noGrp="1"/>
          </p:cNvSpPr>
          <p:nvPr>
            <p:ph type="body" idx="1" hasCustomPrompt="1"/>
          </p:nvPr>
        </p:nvSpPr>
        <p:spPr>
          <a:xfrm>
            <a:off x="8372152" y="6490150"/>
            <a:ext cx="771847" cy="367849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X/X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F84D00AC-F13E-D544-50A4-89C41700C1FC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233" y="6497999"/>
            <a:ext cx="519622" cy="36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8557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036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8146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47002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6877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3970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6266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1468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6214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9589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6936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550B3-70A2-480A-9951-923B30C49C2D}" type="datetimeFigureOut">
              <a:rPr lang="fr-FR" smtClean="0"/>
              <a:t>15/07/2024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4836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0181" y="348218"/>
            <a:ext cx="8487970" cy="526759"/>
          </a:xfrm>
        </p:spPr>
        <p:txBody>
          <a:bodyPr>
            <a:normAutofit fontScale="90000"/>
          </a:bodyPr>
          <a:lstStyle/>
          <a:p>
            <a:r>
              <a:rPr lang="fr-FR" dirty="0"/>
              <a:t>Construction de la table de multiplication par 2.</a:t>
            </a:r>
          </a:p>
        </p:txBody>
      </p:sp>
      <p:graphicFrame>
        <p:nvGraphicFramePr>
          <p:cNvPr id="3" name="Tableau 3">
            <a:extLst>
              <a:ext uri="{FF2B5EF4-FFF2-40B4-BE49-F238E27FC236}">
                <a16:creationId xmlns:a16="http://schemas.microsoft.com/office/drawing/2014/main" id="{A09E2928-387E-445A-E385-34909581BBB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6603434"/>
              </p:ext>
            </p:extLst>
          </p:nvPr>
        </p:nvGraphicFramePr>
        <p:xfrm>
          <a:off x="1214706" y="941778"/>
          <a:ext cx="4025735" cy="5699760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4025735">
                  <a:extLst>
                    <a:ext uri="{9D8B030D-6E8A-4147-A177-3AD203B41FA5}">
                      <a16:colId xmlns:a16="http://schemas.microsoft.com/office/drawing/2014/main" val="216726251"/>
                    </a:ext>
                  </a:extLst>
                </a:gridCol>
              </a:tblGrid>
              <a:tr h="485119">
                <a:tc>
                  <a:txBody>
                    <a:bodyPr/>
                    <a:lstStyle/>
                    <a:p>
                      <a:pPr algn="ctr"/>
                      <a:r>
                        <a:rPr lang="fr-FR" sz="2800" dirty="0">
                          <a:solidFill>
                            <a:srgbClr val="C00000"/>
                          </a:solidFill>
                        </a:rPr>
                        <a:t>TABLE DE 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7104389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1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0521996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2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4260263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3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281020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4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82042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5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58310872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6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6338802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7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12122553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8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5331441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9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34279608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10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345635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65380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8487970" cy="526759"/>
          </a:xfrm>
        </p:spPr>
        <p:txBody>
          <a:bodyPr>
            <a:normAutofit fontScale="90000"/>
          </a:bodyPr>
          <a:lstStyle/>
          <a:p>
            <a:r>
              <a:rPr lang="fr-FR" dirty="0"/>
              <a:t>Construction de la table de multiplication par 2.</a:t>
            </a:r>
          </a:p>
        </p:txBody>
      </p:sp>
      <p:graphicFrame>
        <p:nvGraphicFramePr>
          <p:cNvPr id="3" name="Tableau 3">
            <a:extLst>
              <a:ext uri="{FF2B5EF4-FFF2-40B4-BE49-F238E27FC236}">
                <a16:creationId xmlns:a16="http://schemas.microsoft.com/office/drawing/2014/main" id="{A09E2928-387E-445A-E385-34909581BBB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3537636"/>
              </p:ext>
            </p:extLst>
          </p:nvPr>
        </p:nvGraphicFramePr>
        <p:xfrm>
          <a:off x="1214706" y="941778"/>
          <a:ext cx="4025735" cy="5699760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4025735">
                  <a:extLst>
                    <a:ext uri="{9D8B030D-6E8A-4147-A177-3AD203B41FA5}">
                      <a16:colId xmlns:a16="http://schemas.microsoft.com/office/drawing/2014/main" val="216726251"/>
                    </a:ext>
                  </a:extLst>
                </a:gridCol>
              </a:tblGrid>
              <a:tr h="485119">
                <a:tc>
                  <a:txBody>
                    <a:bodyPr/>
                    <a:lstStyle/>
                    <a:p>
                      <a:pPr algn="ctr"/>
                      <a:r>
                        <a:rPr lang="fr-FR" sz="2800" dirty="0">
                          <a:solidFill>
                            <a:srgbClr val="C00000"/>
                          </a:solidFill>
                        </a:rPr>
                        <a:t>TABLE DE 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7104389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1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0521996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2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4260263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3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281020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4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82042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5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58310872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6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6338802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7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12122553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8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5331441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9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34279608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10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34563503"/>
                  </a:ext>
                </a:extLst>
              </a:tr>
            </a:tbl>
          </a:graphicData>
        </a:graphic>
      </p:graphicFrame>
      <p:sp>
        <p:nvSpPr>
          <p:cNvPr id="4" name="Ellipse 3">
            <a:extLst>
              <a:ext uri="{FF2B5EF4-FFF2-40B4-BE49-F238E27FC236}">
                <a16:creationId xmlns:a16="http://schemas.microsoft.com/office/drawing/2014/main" id="{C3266B96-3C2D-E6F6-21AB-27D3AABAFCC0}"/>
              </a:ext>
            </a:extLst>
          </p:cNvPr>
          <p:cNvSpPr/>
          <p:nvPr/>
        </p:nvSpPr>
        <p:spPr>
          <a:xfrm>
            <a:off x="5414880" y="1512125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9409DC96-ABB4-E2B4-0861-4B1947B38BA7}"/>
              </a:ext>
            </a:extLst>
          </p:cNvPr>
          <p:cNvSpPr/>
          <p:nvPr/>
        </p:nvSpPr>
        <p:spPr>
          <a:xfrm>
            <a:off x="5848329" y="1512125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83CFC4BD-F19E-7AD4-6D76-A0220C85FDF1}"/>
              </a:ext>
            </a:extLst>
          </p:cNvPr>
          <p:cNvSpPr txBox="1"/>
          <p:nvPr/>
        </p:nvSpPr>
        <p:spPr>
          <a:xfrm>
            <a:off x="2335481" y="1436562"/>
            <a:ext cx="45522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b="1" dirty="0">
                <a:solidFill>
                  <a:srgbClr val="C00000"/>
                </a:solidFill>
              </a:rPr>
              <a:t>2</a:t>
            </a:r>
            <a:endParaRPr lang="fr-FR" sz="32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54509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8487970" cy="526759"/>
          </a:xfrm>
        </p:spPr>
        <p:txBody>
          <a:bodyPr>
            <a:normAutofit fontScale="90000"/>
          </a:bodyPr>
          <a:lstStyle/>
          <a:p>
            <a:r>
              <a:rPr lang="fr-FR" dirty="0"/>
              <a:t>Construction de la table de multiplication par 2.</a:t>
            </a:r>
          </a:p>
        </p:txBody>
      </p:sp>
      <p:graphicFrame>
        <p:nvGraphicFramePr>
          <p:cNvPr id="3" name="Tableau 3">
            <a:extLst>
              <a:ext uri="{FF2B5EF4-FFF2-40B4-BE49-F238E27FC236}">
                <a16:creationId xmlns:a16="http://schemas.microsoft.com/office/drawing/2014/main" id="{A09E2928-387E-445A-E385-34909581BBB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15662595"/>
              </p:ext>
            </p:extLst>
          </p:nvPr>
        </p:nvGraphicFramePr>
        <p:xfrm>
          <a:off x="1214706" y="941778"/>
          <a:ext cx="4025735" cy="5699760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4025735">
                  <a:extLst>
                    <a:ext uri="{9D8B030D-6E8A-4147-A177-3AD203B41FA5}">
                      <a16:colId xmlns:a16="http://schemas.microsoft.com/office/drawing/2014/main" val="216726251"/>
                    </a:ext>
                  </a:extLst>
                </a:gridCol>
              </a:tblGrid>
              <a:tr h="485119">
                <a:tc>
                  <a:txBody>
                    <a:bodyPr/>
                    <a:lstStyle/>
                    <a:p>
                      <a:pPr algn="ctr"/>
                      <a:r>
                        <a:rPr lang="fr-FR" sz="2800" dirty="0">
                          <a:solidFill>
                            <a:srgbClr val="C00000"/>
                          </a:solidFill>
                        </a:rPr>
                        <a:t>TABLE DE 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7104389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1 = </a:t>
                      </a:r>
                      <a:r>
                        <a:rPr lang="fr-FR" sz="2800" b="1" dirty="0">
                          <a:solidFill>
                            <a:srgbClr val="C00000"/>
                          </a:solidFill>
                        </a:rPr>
                        <a:t>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0521996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2 =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4260263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3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281020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4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82042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5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58310872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6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6338802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7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12122553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8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5331441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9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34279608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10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34563503"/>
                  </a:ext>
                </a:extLst>
              </a:tr>
            </a:tbl>
          </a:graphicData>
        </a:graphic>
      </p:graphicFrame>
      <p:sp>
        <p:nvSpPr>
          <p:cNvPr id="4" name="Ellipse 3">
            <a:extLst>
              <a:ext uri="{FF2B5EF4-FFF2-40B4-BE49-F238E27FC236}">
                <a16:creationId xmlns:a16="http://schemas.microsoft.com/office/drawing/2014/main" id="{7C4B0CCE-D0C4-0B76-4312-6F489AE742C4}"/>
              </a:ext>
            </a:extLst>
          </p:cNvPr>
          <p:cNvSpPr/>
          <p:nvPr/>
        </p:nvSpPr>
        <p:spPr>
          <a:xfrm>
            <a:off x="5367378" y="2002972"/>
            <a:ext cx="372094" cy="372094"/>
          </a:xfrm>
          <a:prstGeom prst="ellipse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15A4336B-7EA5-BAC2-44F4-80F49688EE9A}"/>
              </a:ext>
            </a:extLst>
          </p:cNvPr>
          <p:cNvSpPr/>
          <p:nvPr/>
        </p:nvSpPr>
        <p:spPr>
          <a:xfrm>
            <a:off x="5967081" y="2002972"/>
            <a:ext cx="372094" cy="372094"/>
          </a:xfrm>
          <a:prstGeom prst="ellipse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D9FF3A48-7E65-1A60-94CE-87C02E492C99}"/>
              </a:ext>
            </a:extLst>
          </p:cNvPr>
          <p:cNvSpPr txBox="1"/>
          <p:nvPr/>
        </p:nvSpPr>
        <p:spPr>
          <a:xfrm>
            <a:off x="2260270" y="1941617"/>
            <a:ext cx="45522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b="1" dirty="0">
                <a:solidFill>
                  <a:srgbClr val="C00000"/>
                </a:solidFill>
              </a:rPr>
              <a:t>4</a:t>
            </a:r>
            <a:endParaRPr lang="fr-FR" sz="3200" dirty="0">
              <a:solidFill>
                <a:srgbClr val="C00000"/>
              </a:solidFill>
            </a:endParaRPr>
          </a:p>
        </p:txBody>
      </p:sp>
      <p:sp>
        <p:nvSpPr>
          <p:cNvPr id="7" name="Ellipse 6">
            <a:extLst>
              <a:ext uri="{FF2B5EF4-FFF2-40B4-BE49-F238E27FC236}">
                <a16:creationId xmlns:a16="http://schemas.microsoft.com/office/drawing/2014/main" id="{664D406A-D5A6-8EEC-577B-39BFDE05B4A0}"/>
              </a:ext>
            </a:extLst>
          </p:cNvPr>
          <p:cNvSpPr/>
          <p:nvPr/>
        </p:nvSpPr>
        <p:spPr>
          <a:xfrm>
            <a:off x="5367378" y="1585356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8" name="Ellipse 7">
            <a:extLst>
              <a:ext uri="{FF2B5EF4-FFF2-40B4-BE49-F238E27FC236}">
                <a16:creationId xmlns:a16="http://schemas.microsoft.com/office/drawing/2014/main" id="{D9556794-2988-EAC1-3784-78E4A2063F51}"/>
              </a:ext>
            </a:extLst>
          </p:cNvPr>
          <p:cNvSpPr/>
          <p:nvPr/>
        </p:nvSpPr>
        <p:spPr>
          <a:xfrm>
            <a:off x="5967081" y="1585356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230400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/>
      <p:bldP spid="7" grpId="0" animBg="1"/>
      <p:bldP spid="8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8487970" cy="526759"/>
          </a:xfrm>
        </p:spPr>
        <p:txBody>
          <a:bodyPr>
            <a:normAutofit fontScale="90000"/>
          </a:bodyPr>
          <a:lstStyle/>
          <a:p>
            <a:r>
              <a:rPr lang="fr-FR" dirty="0"/>
              <a:t>Construction de la table de multiplication par 2.</a:t>
            </a:r>
          </a:p>
        </p:txBody>
      </p:sp>
      <p:graphicFrame>
        <p:nvGraphicFramePr>
          <p:cNvPr id="3" name="Tableau 3">
            <a:extLst>
              <a:ext uri="{FF2B5EF4-FFF2-40B4-BE49-F238E27FC236}">
                <a16:creationId xmlns:a16="http://schemas.microsoft.com/office/drawing/2014/main" id="{A09E2928-387E-445A-E385-34909581BBB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30264314"/>
              </p:ext>
            </p:extLst>
          </p:nvPr>
        </p:nvGraphicFramePr>
        <p:xfrm>
          <a:off x="1214706" y="941778"/>
          <a:ext cx="4025735" cy="5699760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4025735">
                  <a:extLst>
                    <a:ext uri="{9D8B030D-6E8A-4147-A177-3AD203B41FA5}">
                      <a16:colId xmlns:a16="http://schemas.microsoft.com/office/drawing/2014/main" val="216726251"/>
                    </a:ext>
                  </a:extLst>
                </a:gridCol>
              </a:tblGrid>
              <a:tr h="485119">
                <a:tc>
                  <a:txBody>
                    <a:bodyPr/>
                    <a:lstStyle/>
                    <a:p>
                      <a:pPr algn="ctr"/>
                      <a:r>
                        <a:rPr lang="fr-FR" sz="2800" dirty="0">
                          <a:solidFill>
                            <a:srgbClr val="C00000"/>
                          </a:solidFill>
                        </a:rPr>
                        <a:t>TABLE DE 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7104389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1 = </a:t>
                      </a:r>
                      <a:r>
                        <a:rPr lang="fr-FR" sz="2800" b="1" dirty="0">
                          <a:solidFill>
                            <a:srgbClr val="C00000"/>
                          </a:solidFill>
                        </a:rPr>
                        <a:t>2</a:t>
                      </a:r>
                      <a:endParaRPr lang="fr-FR" sz="2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0521996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2 = </a:t>
                      </a:r>
                      <a:r>
                        <a:rPr lang="fr-FR" sz="2800" b="1" dirty="0">
                          <a:solidFill>
                            <a:srgbClr val="C00000"/>
                          </a:solidFill>
                        </a:rPr>
                        <a:t>4</a:t>
                      </a:r>
                      <a:endParaRPr lang="fr-FR" sz="2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4260263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3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281020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4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82042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5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58310872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6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6338802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7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12122553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8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5331441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9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34279608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10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34563503"/>
                  </a:ext>
                </a:extLst>
              </a:tr>
            </a:tbl>
          </a:graphicData>
        </a:graphic>
      </p:graphicFrame>
      <p:sp>
        <p:nvSpPr>
          <p:cNvPr id="4" name="Ellipse 3">
            <a:extLst>
              <a:ext uri="{FF2B5EF4-FFF2-40B4-BE49-F238E27FC236}">
                <a16:creationId xmlns:a16="http://schemas.microsoft.com/office/drawing/2014/main" id="{C5777BE3-A19D-D2F1-E3E4-A4259603934C}"/>
              </a:ext>
            </a:extLst>
          </p:cNvPr>
          <p:cNvSpPr/>
          <p:nvPr/>
        </p:nvSpPr>
        <p:spPr>
          <a:xfrm>
            <a:off x="5335710" y="2592779"/>
            <a:ext cx="372094" cy="372094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EC67FAA0-DE5C-6E34-F81C-FAC384BA475E}"/>
              </a:ext>
            </a:extLst>
          </p:cNvPr>
          <p:cNvSpPr/>
          <p:nvPr/>
        </p:nvSpPr>
        <p:spPr>
          <a:xfrm>
            <a:off x="5335710" y="2175163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" name="Ellipse 5">
            <a:extLst>
              <a:ext uri="{FF2B5EF4-FFF2-40B4-BE49-F238E27FC236}">
                <a16:creationId xmlns:a16="http://schemas.microsoft.com/office/drawing/2014/main" id="{B4054FDB-8B32-5D6D-0702-C4531E67BAA2}"/>
              </a:ext>
            </a:extLst>
          </p:cNvPr>
          <p:cNvSpPr/>
          <p:nvPr/>
        </p:nvSpPr>
        <p:spPr>
          <a:xfrm>
            <a:off x="5335710" y="1757547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8" name="Ellipse 7">
            <a:extLst>
              <a:ext uri="{FF2B5EF4-FFF2-40B4-BE49-F238E27FC236}">
                <a16:creationId xmlns:a16="http://schemas.microsoft.com/office/drawing/2014/main" id="{86A3585E-0A09-7C27-EA05-2F7E87194A90}"/>
              </a:ext>
            </a:extLst>
          </p:cNvPr>
          <p:cNvSpPr/>
          <p:nvPr/>
        </p:nvSpPr>
        <p:spPr>
          <a:xfrm>
            <a:off x="5879996" y="2592779"/>
            <a:ext cx="372094" cy="372094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9" name="Ellipse 8">
            <a:extLst>
              <a:ext uri="{FF2B5EF4-FFF2-40B4-BE49-F238E27FC236}">
                <a16:creationId xmlns:a16="http://schemas.microsoft.com/office/drawing/2014/main" id="{B55CD991-42B5-446E-FBAE-4ACBA6D0D667}"/>
              </a:ext>
            </a:extLst>
          </p:cNvPr>
          <p:cNvSpPr/>
          <p:nvPr/>
        </p:nvSpPr>
        <p:spPr>
          <a:xfrm>
            <a:off x="5879996" y="2175163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0" name="Ellipse 9">
            <a:extLst>
              <a:ext uri="{FF2B5EF4-FFF2-40B4-BE49-F238E27FC236}">
                <a16:creationId xmlns:a16="http://schemas.microsoft.com/office/drawing/2014/main" id="{D00270CA-8CE3-8ABC-F9A3-DD6993E44882}"/>
              </a:ext>
            </a:extLst>
          </p:cNvPr>
          <p:cNvSpPr/>
          <p:nvPr/>
        </p:nvSpPr>
        <p:spPr>
          <a:xfrm>
            <a:off x="5879996" y="1757547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1" name="ZoneTexte 10">
            <a:extLst>
              <a:ext uri="{FF2B5EF4-FFF2-40B4-BE49-F238E27FC236}">
                <a16:creationId xmlns:a16="http://schemas.microsoft.com/office/drawing/2014/main" id="{19D1FCD8-2E18-2557-E7EE-760D510F41E4}"/>
              </a:ext>
            </a:extLst>
          </p:cNvPr>
          <p:cNvSpPr txBox="1"/>
          <p:nvPr/>
        </p:nvSpPr>
        <p:spPr>
          <a:xfrm>
            <a:off x="2248395" y="2456215"/>
            <a:ext cx="45522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b="1" dirty="0">
                <a:solidFill>
                  <a:srgbClr val="C00000"/>
                </a:solidFill>
              </a:rPr>
              <a:t>6</a:t>
            </a:r>
            <a:endParaRPr lang="fr-FR" sz="32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751807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8" grpId="0" animBg="1"/>
      <p:bldP spid="9" grpId="0" animBg="1"/>
      <p:bldP spid="10" grpId="0" animBg="1"/>
      <p:bldP spid="11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8487970" cy="526759"/>
          </a:xfrm>
        </p:spPr>
        <p:txBody>
          <a:bodyPr>
            <a:normAutofit fontScale="90000"/>
          </a:bodyPr>
          <a:lstStyle/>
          <a:p>
            <a:r>
              <a:rPr lang="fr-FR" dirty="0"/>
              <a:t>Construction de la table de multiplication par 2.</a:t>
            </a:r>
          </a:p>
        </p:txBody>
      </p:sp>
      <p:graphicFrame>
        <p:nvGraphicFramePr>
          <p:cNvPr id="3" name="Tableau 3">
            <a:extLst>
              <a:ext uri="{FF2B5EF4-FFF2-40B4-BE49-F238E27FC236}">
                <a16:creationId xmlns:a16="http://schemas.microsoft.com/office/drawing/2014/main" id="{A09E2928-387E-445A-E385-34909581BBB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2716271"/>
              </p:ext>
            </p:extLst>
          </p:nvPr>
        </p:nvGraphicFramePr>
        <p:xfrm>
          <a:off x="1214706" y="941778"/>
          <a:ext cx="4025735" cy="5699760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4025735">
                  <a:extLst>
                    <a:ext uri="{9D8B030D-6E8A-4147-A177-3AD203B41FA5}">
                      <a16:colId xmlns:a16="http://schemas.microsoft.com/office/drawing/2014/main" val="216726251"/>
                    </a:ext>
                  </a:extLst>
                </a:gridCol>
              </a:tblGrid>
              <a:tr h="485119">
                <a:tc>
                  <a:txBody>
                    <a:bodyPr/>
                    <a:lstStyle/>
                    <a:p>
                      <a:pPr algn="ctr"/>
                      <a:r>
                        <a:rPr lang="fr-FR" sz="2800" dirty="0">
                          <a:solidFill>
                            <a:srgbClr val="C00000"/>
                          </a:solidFill>
                        </a:rPr>
                        <a:t>TABLE DE 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7104389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1 = </a:t>
                      </a:r>
                      <a:r>
                        <a:rPr lang="fr-FR" sz="2800" b="1" dirty="0">
                          <a:solidFill>
                            <a:srgbClr val="C00000"/>
                          </a:solidFill>
                        </a:rPr>
                        <a:t>2</a:t>
                      </a:r>
                      <a:endParaRPr lang="fr-FR" sz="2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0521996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2 = </a:t>
                      </a:r>
                      <a:r>
                        <a:rPr lang="fr-FR" sz="2800" b="1" dirty="0">
                          <a:solidFill>
                            <a:srgbClr val="C00000"/>
                          </a:solidFill>
                        </a:rPr>
                        <a:t>4</a:t>
                      </a:r>
                      <a:endParaRPr lang="fr-FR" sz="2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4260263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3 = </a:t>
                      </a:r>
                      <a:r>
                        <a:rPr lang="fr-FR" sz="2800" b="1" dirty="0">
                          <a:solidFill>
                            <a:srgbClr val="C00000"/>
                          </a:solidFill>
                        </a:rPr>
                        <a:t>6</a:t>
                      </a:r>
                      <a:endParaRPr lang="fr-FR" sz="2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281020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/>
                        <a:t>2</a:t>
                      </a:r>
                      <a:r>
                        <a:rPr lang="fr-FR" sz="2800" dirty="0"/>
                        <a:t> × 4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820425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5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58310872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6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6338802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7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12122553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8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5331441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9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34279608"/>
                  </a:ext>
                </a:extLst>
              </a:tr>
              <a:tr h="485119">
                <a:tc>
                  <a:txBody>
                    <a:bodyPr/>
                    <a:lstStyle/>
                    <a:p>
                      <a:r>
                        <a:rPr lang="fr-FR" sz="2800" b="1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2</a:t>
                      </a:r>
                      <a:r>
                        <a:rPr lang="fr-FR" sz="2800" dirty="0">
                          <a:solidFill>
                            <a:schemeClr val="bg1">
                              <a:lumMod val="65000"/>
                            </a:schemeClr>
                          </a:solidFill>
                        </a:rPr>
                        <a:t> × 10 =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34563503"/>
                  </a:ext>
                </a:extLst>
              </a:tr>
            </a:tbl>
          </a:graphicData>
        </a:graphic>
      </p:graphicFrame>
      <p:sp>
        <p:nvSpPr>
          <p:cNvPr id="4" name="Ellipse 3">
            <a:extLst>
              <a:ext uri="{FF2B5EF4-FFF2-40B4-BE49-F238E27FC236}">
                <a16:creationId xmlns:a16="http://schemas.microsoft.com/office/drawing/2014/main" id="{4860ECE8-3A05-AAF1-1C50-FE9E93BD41B0}"/>
              </a:ext>
            </a:extLst>
          </p:cNvPr>
          <p:cNvSpPr/>
          <p:nvPr/>
        </p:nvSpPr>
        <p:spPr>
          <a:xfrm>
            <a:off x="5371336" y="3056906"/>
            <a:ext cx="372094" cy="372094"/>
          </a:xfrm>
          <a:prstGeom prst="ellipse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AEF0AE7D-5E4E-C949-F90D-B92549C4597C}"/>
              </a:ext>
            </a:extLst>
          </p:cNvPr>
          <p:cNvSpPr/>
          <p:nvPr/>
        </p:nvSpPr>
        <p:spPr>
          <a:xfrm>
            <a:off x="5371336" y="2639290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" name="Ellipse 5">
            <a:extLst>
              <a:ext uri="{FF2B5EF4-FFF2-40B4-BE49-F238E27FC236}">
                <a16:creationId xmlns:a16="http://schemas.microsoft.com/office/drawing/2014/main" id="{1A2F8D34-B13D-9370-383C-B3A2170C93E5}"/>
              </a:ext>
            </a:extLst>
          </p:cNvPr>
          <p:cNvSpPr/>
          <p:nvPr/>
        </p:nvSpPr>
        <p:spPr>
          <a:xfrm>
            <a:off x="5371336" y="2221674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7" name="Ellipse 6">
            <a:extLst>
              <a:ext uri="{FF2B5EF4-FFF2-40B4-BE49-F238E27FC236}">
                <a16:creationId xmlns:a16="http://schemas.microsoft.com/office/drawing/2014/main" id="{3B4A45CE-3404-9341-E52D-792DFBCF8068}"/>
              </a:ext>
            </a:extLst>
          </p:cNvPr>
          <p:cNvSpPr/>
          <p:nvPr/>
        </p:nvSpPr>
        <p:spPr>
          <a:xfrm>
            <a:off x="5371336" y="1804058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8" name="Ellipse 7">
            <a:extLst>
              <a:ext uri="{FF2B5EF4-FFF2-40B4-BE49-F238E27FC236}">
                <a16:creationId xmlns:a16="http://schemas.microsoft.com/office/drawing/2014/main" id="{77D97DBC-311F-F9CA-11AE-AA01446C9FD6}"/>
              </a:ext>
            </a:extLst>
          </p:cNvPr>
          <p:cNvSpPr/>
          <p:nvPr/>
        </p:nvSpPr>
        <p:spPr>
          <a:xfrm>
            <a:off x="6006666" y="3057896"/>
            <a:ext cx="372094" cy="372094"/>
          </a:xfrm>
          <a:prstGeom prst="ellipse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9" name="Ellipse 8">
            <a:extLst>
              <a:ext uri="{FF2B5EF4-FFF2-40B4-BE49-F238E27FC236}">
                <a16:creationId xmlns:a16="http://schemas.microsoft.com/office/drawing/2014/main" id="{A466CAB1-D4BB-CC07-7ADD-01272C5D99A0}"/>
              </a:ext>
            </a:extLst>
          </p:cNvPr>
          <p:cNvSpPr/>
          <p:nvPr/>
        </p:nvSpPr>
        <p:spPr>
          <a:xfrm>
            <a:off x="6006666" y="2640280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0" name="Ellipse 9">
            <a:extLst>
              <a:ext uri="{FF2B5EF4-FFF2-40B4-BE49-F238E27FC236}">
                <a16:creationId xmlns:a16="http://schemas.microsoft.com/office/drawing/2014/main" id="{3628F77F-13F5-B76D-B561-513196305C2B}"/>
              </a:ext>
            </a:extLst>
          </p:cNvPr>
          <p:cNvSpPr/>
          <p:nvPr/>
        </p:nvSpPr>
        <p:spPr>
          <a:xfrm>
            <a:off x="6006666" y="2222664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1" name="Ellipse 10">
            <a:extLst>
              <a:ext uri="{FF2B5EF4-FFF2-40B4-BE49-F238E27FC236}">
                <a16:creationId xmlns:a16="http://schemas.microsoft.com/office/drawing/2014/main" id="{F1D3F968-DB06-753F-7295-8791D588972F}"/>
              </a:ext>
            </a:extLst>
          </p:cNvPr>
          <p:cNvSpPr/>
          <p:nvPr/>
        </p:nvSpPr>
        <p:spPr>
          <a:xfrm>
            <a:off x="6006666" y="1805048"/>
            <a:ext cx="372094" cy="372094"/>
          </a:xfrm>
          <a:prstGeom prst="ellipse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2" name="ZoneTexte 11">
            <a:extLst>
              <a:ext uri="{FF2B5EF4-FFF2-40B4-BE49-F238E27FC236}">
                <a16:creationId xmlns:a16="http://schemas.microsoft.com/office/drawing/2014/main" id="{A93183A8-EC0E-811F-BDD3-74648AD4898B}"/>
              </a:ext>
            </a:extLst>
          </p:cNvPr>
          <p:cNvSpPr txBox="1"/>
          <p:nvPr/>
        </p:nvSpPr>
        <p:spPr>
          <a:xfrm>
            <a:off x="2284020" y="2992581"/>
            <a:ext cx="45522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b="1" dirty="0">
                <a:solidFill>
                  <a:srgbClr val="C00000"/>
                </a:solidFill>
              </a:rPr>
              <a:t>8</a:t>
            </a:r>
            <a:endParaRPr lang="fr-FR" sz="32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8685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/>
    </p:bldLst>
  </p:timing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2465</TotalTime>
  <Words>270</Words>
  <Application>Microsoft Office PowerPoint</Application>
  <PresentationFormat>Affichage à l'écran (4:3)</PresentationFormat>
  <Paragraphs>64</Paragraphs>
  <Slides>5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Webdings</vt:lpstr>
      <vt:lpstr>Thème Office</vt:lpstr>
      <vt:lpstr>Construction de la table de multiplication par 2.</vt:lpstr>
      <vt:lpstr>Construction de la table de multiplication par 2.</vt:lpstr>
      <vt:lpstr>Construction de la table de multiplication par 2.</vt:lpstr>
      <vt:lpstr>Construction de la table de multiplication par 2.</vt:lpstr>
      <vt:lpstr>Construction de la table de multiplication par 2.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MHM</dc:creator>
  <cp:lastModifiedBy>MH</cp:lastModifiedBy>
  <cp:revision>41</cp:revision>
  <dcterms:created xsi:type="dcterms:W3CDTF">2023-02-07T14:55:57Z</dcterms:created>
  <dcterms:modified xsi:type="dcterms:W3CDTF">2024-07-15T07:38:42Z</dcterms:modified>
</cp:coreProperties>
</file>

<file path=docProps/thumbnail.jpeg>
</file>