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4" r:id="rId2"/>
    <p:sldId id="275" r:id="rId3"/>
    <p:sldId id="276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10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15/07/2024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Construction de la table de multiplication par 2.</a:t>
            </a: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A09E2928-387E-445A-E385-34909581B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603434"/>
              </p:ext>
            </p:extLst>
          </p:nvPr>
        </p:nvGraphicFramePr>
        <p:xfrm>
          <a:off x="1214706" y="941778"/>
          <a:ext cx="4025735" cy="5699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25735">
                  <a:extLst>
                    <a:ext uri="{9D8B030D-6E8A-4147-A177-3AD203B41FA5}">
                      <a16:colId xmlns:a16="http://schemas.microsoft.com/office/drawing/2014/main" val="216726251"/>
                    </a:ext>
                  </a:extLst>
                </a:gridCol>
              </a:tblGrid>
              <a:tr h="485119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C00000"/>
                          </a:solidFill>
                        </a:rPr>
                        <a:t>TABLE DE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04389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1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21996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2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26026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3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1020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4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2042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5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31087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6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33880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7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2255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8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331441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9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279608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10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635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Construction de la table de multiplication par 2.</a:t>
            </a: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A09E2928-387E-445A-E385-34909581B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537636"/>
              </p:ext>
            </p:extLst>
          </p:nvPr>
        </p:nvGraphicFramePr>
        <p:xfrm>
          <a:off x="1214706" y="941778"/>
          <a:ext cx="4025735" cy="5699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25735">
                  <a:extLst>
                    <a:ext uri="{9D8B030D-6E8A-4147-A177-3AD203B41FA5}">
                      <a16:colId xmlns:a16="http://schemas.microsoft.com/office/drawing/2014/main" val="216726251"/>
                    </a:ext>
                  </a:extLst>
                </a:gridCol>
              </a:tblGrid>
              <a:tr h="485119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C00000"/>
                          </a:solidFill>
                        </a:rPr>
                        <a:t>TABLE DE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04389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1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21996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2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26026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3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1020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4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2042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5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31087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6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33880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7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2255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8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331441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9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279608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10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63503"/>
                  </a:ext>
                </a:extLst>
              </a:tr>
            </a:tbl>
          </a:graphicData>
        </a:graphic>
      </p:graphicFrame>
      <p:sp>
        <p:nvSpPr>
          <p:cNvPr id="4" name="Ellipse 3">
            <a:extLst>
              <a:ext uri="{FF2B5EF4-FFF2-40B4-BE49-F238E27FC236}">
                <a16:creationId xmlns:a16="http://schemas.microsoft.com/office/drawing/2014/main" id="{C3266B96-3C2D-E6F6-21AB-27D3AABAFCC0}"/>
              </a:ext>
            </a:extLst>
          </p:cNvPr>
          <p:cNvSpPr/>
          <p:nvPr/>
        </p:nvSpPr>
        <p:spPr>
          <a:xfrm>
            <a:off x="5414880" y="1512125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409DC96-ABB4-E2B4-0861-4B1947B38BA7}"/>
              </a:ext>
            </a:extLst>
          </p:cNvPr>
          <p:cNvSpPr/>
          <p:nvPr/>
        </p:nvSpPr>
        <p:spPr>
          <a:xfrm>
            <a:off x="5848329" y="1512125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3CFC4BD-F19E-7AD4-6D76-A0220C85FDF1}"/>
              </a:ext>
            </a:extLst>
          </p:cNvPr>
          <p:cNvSpPr txBox="1"/>
          <p:nvPr/>
        </p:nvSpPr>
        <p:spPr>
          <a:xfrm>
            <a:off x="2335481" y="1436562"/>
            <a:ext cx="455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2</a:t>
            </a:r>
            <a:endParaRPr lang="fr-F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5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Construction de la table de multiplication par 2.</a:t>
            </a: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A09E2928-387E-445A-E385-34909581B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662595"/>
              </p:ext>
            </p:extLst>
          </p:nvPr>
        </p:nvGraphicFramePr>
        <p:xfrm>
          <a:off x="1214706" y="941778"/>
          <a:ext cx="4025735" cy="5699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25735">
                  <a:extLst>
                    <a:ext uri="{9D8B030D-6E8A-4147-A177-3AD203B41FA5}">
                      <a16:colId xmlns:a16="http://schemas.microsoft.com/office/drawing/2014/main" val="216726251"/>
                    </a:ext>
                  </a:extLst>
                </a:gridCol>
              </a:tblGrid>
              <a:tr h="485119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C00000"/>
                          </a:solidFill>
                        </a:rPr>
                        <a:t>TABLE DE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04389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1 = </a:t>
                      </a: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21996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2 =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26026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3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1020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4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2042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5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31087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6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33880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7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2255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8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331441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9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279608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10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63503"/>
                  </a:ext>
                </a:extLst>
              </a:tr>
            </a:tbl>
          </a:graphicData>
        </a:graphic>
      </p:graphicFrame>
      <p:sp>
        <p:nvSpPr>
          <p:cNvPr id="4" name="Ellipse 3">
            <a:extLst>
              <a:ext uri="{FF2B5EF4-FFF2-40B4-BE49-F238E27FC236}">
                <a16:creationId xmlns:a16="http://schemas.microsoft.com/office/drawing/2014/main" id="{7C4B0CCE-D0C4-0B76-4312-6F489AE742C4}"/>
              </a:ext>
            </a:extLst>
          </p:cNvPr>
          <p:cNvSpPr/>
          <p:nvPr/>
        </p:nvSpPr>
        <p:spPr>
          <a:xfrm>
            <a:off x="5367378" y="2002972"/>
            <a:ext cx="372094" cy="37209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15A4336B-7EA5-BAC2-44F4-80F49688EE9A}"/>
              </a:ext>
            </a:extLst>
          </p:cNvPr>
          <p:cNvSpPr/>
          <p:nvPr/>
        </p:nvSpPr>
        <p:spPr>
          <a:xfrm>
            <a:off x="5967081" y="2002972"/>
            <a:ext cx="372094" cy="37209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9FF3A48-7E65-1A60-94CE-87C02E492C99}"/>
              </a:ext>
            </a:extLst>
          </p:cNvPr>
          <p:cNvSpPr txBox="1"/>
          <p:nvPr/>
        </p:nvSpPr>
        <p:spPr>
          <a:xfrm>
            <a:off x="2260270" y="1941617"/>
            <a:ext cx="455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4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664D406A-D5A6-8EEC-577B-39BFDE05B4A0}"/>
              </a:ext>
            </a:extLst>
          </p:cNvPr>
          <p:cNvSpPr/>
          <p:nvPr/>
        </p:nvSpPr>
        <p:spPr>
          <a:xfrm>
            <a:off x="5367378" y="1585356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9556794-2988-EAC1-3784-78E4A2063F51}"/>
              </a:ext>
            </a:extLst>
          </p:cNvPr>
          <p:cNvSpPr/>
          <p:nvPr/>
        </p:nvSpPr>
        <p:spPr>
          <a:xfrm>
            <a:off x="5967081" y="1585356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04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Construction de la table de multiplication par 2.</a:t>
            </a: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A09E2928-387E-445A-E385-34909581B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264314"/>
              </p:ext>
            </p:extLst>
          </p:nvPr>
        </p:nvGraphicFramePr>
        <p:xfrm>
          <a:off x="1214706" y="941778"/>
          <a:ext cx="4025735" cy="5699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25735">
                  <a:extLst>
                    <a:ext uri="{9D8B030D-6E8A-4147-A177-3AD203B41FA5}">
                      <a16:colId xmlns:a16="http://schemas.microsoft.com/office/drawing/2014/main" val="216726251"/>
                    </a:ext>
                  </a:extLst>
                </a:gridCol>
              </a:tblGrid>
              <a:tr h="485119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C00000"/>
                          </a:solidFill>
                        </a:rPr>
                        <a:t>TABLE DE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04389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1 = </a:t>
                      </a: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21996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2 = </a:t>
                      </a: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26026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3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1020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4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2042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5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31087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6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33880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7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2255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8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331441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9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279608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10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63503"/>
                  </a:ext>
                </a:extLst>
              </a:tr>
            </a:tbl>
          </a:graphicData>
        </a:graphic>
      </p:graphicFrame>
      <p:sp>
        <p:nvSpPr>
          <p:cNvPr id="4" name="Ellipse 3">
            <a:extLst>
              <a:ext uri="{FF2B5EF4-FFF2-40B4-BE49-F238E27FC236}">
                <a16:creationId xmlns:a16="http://schemas.microsoft.com/office/drawing/2014/main" id="{C5777BE3-A19D-D2F1-E3E4-A4259603934C}"/>
              </a:ext>
            </a:extLst>
          </p:cNvPr>
          <p:cNvSpPr/>
          <p:nvPr/>
        </p:nvSpPr>
        <p:spPr>
          <a:xfrm>
            <a:off x="5335710" y="2592779"/>
            <a:ext cx="372094" cy="37209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C67FAA0-DE5C-6E34-F81C-FAC384BA475E}"/>
              </a:ext>
            </a:extLst>
          </p:cNvPr>
          <p:cNvSpPr/>
          <p:nvPr/>
        </p:nvSpPr>
        <p:spPr>
          <a:xfrm>
            <a:off x="5335710" y="2175163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B4054FDB-8B32-5D6D-0702-C4531E67BAA2}"/>
              </a:ext>
            </a:extLst>
          </p:cNvPr>
          <p:cNvSpPr/>
          <p:nvPr/>
        </p:nvSpPr>
        <p:spPr>
          <a:xfrm>
            <a:off x="5335710" y="1757547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6A3585E-0A09-7C27-EA05-2F7E87194A90}"/>
              </a:ext>
            </a:extLst>
          </p:cNvPr>
          <p:cNvSpPr/>
          <p:nvPr/>
        </p:nvSpPr>
        <p:spPr>
          <a:xfrm>
            <a:off x="5879996" y="2592779"/>
            <a:ext cx="372094" cy="37209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55CD991-42B5-446E-FBAE-4ACBA6D0D667}"/>
              </a:ext>
            </a:extLst>
          </p:cNvPr>
          <p:cNvSpPr/>
          <p:nvPr/>
        </p:nvSpPr>
        <p:spPr>
          <a:xfrm>
            <a:off x="5879996" y="2175163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D00270CA-8CE3-8ABC-F9A3-DD6993E44882}"/>
              </a:ext>
            </a:extLst>
          </p:cNvPr>
          <p:cNvSpPr/>
          <p:nvPr/>
        </p:nvSpPr>
        <p:spPr>
          <a:xfrm>
            <a:off x="5879996" y="1757547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19D1FCD8-2E18-2557-E7EE-760D510F41E4}"/>
              </a:ext>
            </a:extLst>
          </p:cNvPr>
          <p:cNvSpPr txBox="1"/>
          <p:nvPr/>
        </p:nvSpPr>
        <p:spPr>
          <a:xfrm>
            <a:off x="2248395" y="2456215"/>
            <a:ext cx="455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6</a:t>
            </a:r>
            <a:endParaRPr lang="fr-F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8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Construction de la table de multiplication par 2.</a:t>
            </a: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A09E2928-387E-445A-E385-34909581B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716271"/>
              </p:ext>
            </p:extLst>
          </p:nvPr>
        </p:nvGraphicFramePr>
        <p:xfrm>
          <a:off x="1214706" y="941778"/>
          <a:ext cx="4025735" cy="5699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025735">
                  <a:extLst>
                    <a:ext uri="{9D8B030D-6E8A-4147-A177-3AD203B41FA5}">
                      <a16:colId xmlns:a16="http://schemas.microsoft.com/office/drawing/2014/main" val="216726251"/>
                    </a:ext>
                  </a:extLst>
                </a:gridCol>
              </a:tblGrid>
              <a:tr h="485119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rgbClr val="C00000"/>
                          </a:solidFill>
                        </a:rPr>
                        <a:t>TABLE DE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104389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1 = </a:t>
                      </a: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21996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2 = </a:t>
                      </a: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26026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3 = </a:t>
                      </a:r>
                      <a:r>
                        <a:rPr lang="fr-FR" sz="2800" b="1" dirty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fr-FR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81020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/>
                        <a:t>2</a:t>
                      </a:r>
                      <a:r>
                        <a:rPr lang="fr-FR" sz="2800" dirty="0"/>
                        <a:t> × 4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20425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5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31087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6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6338802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7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122553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8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5331441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9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279608"/>
                  </a:ext>
                </a:extLst>
              </a:tr>
              <a:tr h="485119">
                <a:tc>
                  <a:txBody>
                    <a:bodyPr/>
                    <a:lstStyle/>
                    <a:p>
                      <a:r>
                        <a:rPr lang="fr-FR" sz="2800" b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</a:t>
                      </a:r>
                      <a:r>
                        <a:rPr lang="fr-FR" sz="28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× 10 =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563503"/>
                  </a:ext>
                </a:extLst>
              </a:tr>
            </a:tbl>
          </a:graphicData>
        </a:graphic>
      </p:graphicFrame>
      <p:sp>
        <p:nvSpPr>
          <p:cNvPr id="4" name="Ellipse 3">
            <a:extLst>
              <a:ext uri="{FF2B5EF4-FFF2-40B4-BE49-F238E27FC236}">
                <a16:creationId xmlns:a16="http://schemas.microsoft.com/office/drawing/2014/main" id="{4860ECE8-3A05-AAF1-1C50-FE9E93BD41B0}"/>
              </a:ext>
            </a:extLst>
          </p:cNvPr>
          <p:cNvSpPr/>
          <p:nvPr/>
        </p:nvSpPr>
        <p:spPr>
          <a:xfrm>
            <a:off x="5371336" y="3056906"/>
            <a:ext cx="372094" cy="37209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EF0AE7D-5E4E-C949-F90D-B92549C4597C}"/>
              </a:ext>
            </a:extLst>
          </p:cNvPr>
          <p:cNvSpPr/>
          <p:nvPr/>
        </p:nvSpPr>
        <p:spPr>
          <a:xfrm>
            <a:off x="5371336" y="2639290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A2F8D34-B13D-9370-383C-B3A2170C93E5}"/>
              </a:ext>
            </a:extLst>
          </p:cNvPr>
          <p:cNvSpPr/>
          <p:nvPr/>
        </p:nvSpPr>
        <p:spPr>
          <a:xfrm>
            <a:off x="5371336" y="2221674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3B4A45CE-3404-9341-E52D-792DFBCF8068}"/>
              </a:ext>
            </a:extLst>
          </p:cNvPr>
          <p:cNvSpPr/>
          <p:nvPr/>
        </p:nvSpPr>
        <p:spPr>
          <a:xfrm>
            <a:off x="5371336" y="1804058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77D97DBC-311F-F9CA-11AE-AA01446C9FD6}"/>
              </a:ext>
            </a:extLst>
          </p:cNvPr>
          <p:cNvSpPr/>
          <p:nvPr/>
        </p:nvSpPr>
        <p:spPr>
          <a:xfrm>
            <a:off x="6006666" y="3057896"/>
            <a:ext cx="372094" cy="37209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A466CAB1-D4BB-CC07-7ADD-01272C5D99A0}"/>
              </a:ext>
            </a:extLst>
          </p:cNvPr>
          <p:cNvSpPr/>
          <p:nvPr/>
        </p:nvSpPr>
        <p:spPr>
          <a:xfrm>
            <a:off x="6006666" y="2640280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3628F77F-13F5-B76D-B561-513196305C2B}"/>
              </a:ext>
            </a:extLst>
          </p:cNvPr>
          <p:cNvSpPr/>
          <p:nvPr/>
        </p:nvSpPr>
        <p:spPr>
          <a:xfrm>
            <a:off x="6006666" y="2222664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F1D3F968-DB06-753F-7295-8791D588972F}"/>
              </a:ext>
            </a:extLst>
          </p:cNvPr>
          <p:cNvSpPr/>
          <p:nvPr/>
        </p:nvSpPr>
        <p:spPr>
          <a:xfrm>
            <a:off x="6006666" y="1805048"/>
            <a:ext cx="372094" cy="37209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93183A8-EC0E-811F-BDD3-74648AD4898B}"/>
              </a:ext>
            </a:extLst>
          </p:cNvPr>
          <p:cNvSpPr txBox="1"/>
          <p:nvPr/>
        </p:nvSpPr>
        <p:spPr>
          <a:xfrm>
            <a:off x="2284020" y="2992581"/>
            <a:ext cx="455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8</a:t>
            </a:r>
            <a:endParaRPr lang="fr-F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2465</TotalTime>
  <Words>270</Words>
  <Application>Microsoft Office PowerPoint</Application>
  <PresentationFormat>Affichage à l'écran (4:3)</PresentationFormat>
  <Paragraphs>64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Thème Office</vt:lpstr>
      <vt:lpstr>Construction de la table de multiplication par 2.</vt:lpstr>
      <vt:lpstr>Construction de la table de multiplication par 2.</vt:lpstr>
      <vt:lpstr>Construction de la table de multiplication par 2.</vt:lpstr>
      <vt:lpstr>Construction de la table de multiplication par 2.</vt:lpstr>
      <vt:lpstr>Construction de la table de multiplication par 2.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41</cp:revision>
  <dcterms:created xsi:type="dcterms:W3CDTF">2023-02-07T14:55:57Z</dcterms:created>
  <dcterms:modified xsi:type="dcterms:W3CDTF">2024-07-15T07:38:42Z</dcterms:modified>
</cp:coreProperties>
</file>